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9" r:id="rId3"/>
    <p:sldId id="277" r:id="rId4"/>
    <p:sldId id="299" r:id="rId5"/>
    <p:sldId id="285" r:id="rId6"/>
    <p:sldId id="300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C09F8-E275-EF5E-14A2-639E60DDC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79CA6-159D-3B2B-B1EB-6D3712B6F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DDD1AB-7DA1-7128-5785-E528444CD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256E8-A9D2-4DB5-BDBC-0ECDCB54DD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75252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DF866A-0CAD-F749-E4DE-F72C072DC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47B94-7B79-4BE7-8059-D09E11BB1F7D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F15C9C-4D45-08BE-59BF-F3CE29529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B64E7-FD4F-AD37-B05A-9E50457BD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4EFE1-FAA0-4E88-8A0E-6AAB6B35750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43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2E059C-D784-62C0-45AA-3C09E68E1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9AE69-A754-4234-B4F5-765C9E116FCC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2FEAD5-A57B-5759-04EA-A6C598984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49DF5D-FD1D-99D8-EBBC-66EF47019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5C2D5-92F7-4D16-A035-6B31494784D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643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A7ECCA-6303-89D5-6482-C6217C61E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84F60-9331-492D-AB46-883517972582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503E2-F6D2-5A00-F18A-54BCCF932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96A179-7EEE-7576-C0FE-6326B2F69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D3027-3D28-4233-BA09-382A73EA1B0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4321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33E8D9-0239-5B5B-8D58-7020D1599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FD8F-DFA1-4C24-979D-049253561998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0F447-05DD-F764-3D62-1C7725E48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DD85D9-4F7A-060E-2490-2A825BE93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4E2C6-1AEA-449D-A774-615234BFF55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5235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D4DF4B-9FFD-57F3-C0DF-E5E0B84CB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4083F-97DD-484C-8630-7B082B19F6E0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62EAAC-50C7-CFA7-A3EB-5A2A5A2A1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81B2F9-FE4F-C77A-F75E-C188DC618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8BE98-49D7-4C46-9B50-45C6E225201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9028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4261C1F-EFFF-B4D4-81BF-0FE57CEBF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A158-A537-4050-9D67-F526E9A38CEB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79592E2-462B-F823-2615-2B5CDD02A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E35A32-EF82-1AD8-1B50-459D34F6D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C509A-17A4-4489-BB93-0FABFFAF192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353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507ED0E-C279-3AD9-6047-BD6DAD9C5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BA9B7-8037-4604-A8E5-736EB7D0BBB5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8A30D29-43BF-178C-BCC8-C99121C70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07D686A-793C-8CC9-0CF6-931BAC745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E55B5-71C5-4CF5-864A-D2240F12DDE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4831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A64D996-3CE8-66DD-825A-0934773E9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A9211-77B6-450A-ACF8-E4350A23645E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696D033-B246-9B69-3027-49F0F41D7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4BF63AF-789C-B95F-9072-A94F2D636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4F8AA-1370-4F93-8120-B1E4A89B1FE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9187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13C39B-3E1E-B303-5AEE-14088AB8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9A88E-1361-4C66-8DC2-BC423693A3BA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F8AB32-7C76-9FDA-3128-F5D9E1176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6EEEA6-5812-F7A2-BEE5-C056250F8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EE08-BD12-40EE-A20C-AEE26EC0212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2618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19ED7D-C38E-B447-86E4-E28884D2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363D0-CCEE-4493-A74C-85CA8E7F548B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4CD1DDE-4648-260B-6E72-07BA4BE07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E21DDCE-075F-7BC1-AEA6-A055297D2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1D6D7-225B-46C6-8D56-734EE4243B1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3851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3ED7FC7-5B13-296E-29C2-3E61B6842E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B271D8A-F1AF-250A-1431-900C09777E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C4C27C-C048-5B46-7C93-B3FBDAB84C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6573F0-98C1-4D30-8D65-CDEC472F1347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492BD5-95B9-DA13-8FFC-99E9EFC351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F87484-A3FA-3AF5-EF18-54BEF0561C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E5B69C-1B60-4652-815B-5C7D073D079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1BCDE31D-A657-1283-D2DE-81E5EDE209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84548"/>
            <a:ext cx="10515600" cy="388890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Though in declaring Christ to the sinner,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may all men surpass,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If love impassioned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seal not the message,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am nought but sounding brass.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>
            <a:extLst>
              <a:ext uri="{FF2B5EF4-FFF2-40B4-BE49-F238E27FC236}">
                <a16:creationId xmlns:a16="http://schemas.microsoft.com/office/drawing/2014/main" id="{D2136EE6-66E8-E3B4-5DB1-95EE079ABB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052513"/>
            <a:ext cx="10515600" cy="435133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16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</a:t>
            </a:r>
            <a:r>
              <a:rPr lang="en-AU" altLang="en-US" sz="4000" dirty="0" err="1"/>
              <a:t>suffereth</a:t>
            </a:r>
            <a:r>
              <a:rPr lang="en-AU" altLang="en-US" sz="4000" dirty="0"/>
              <a:t> patiently;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worketh silently;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</a:t>
            </a:r>
            <a:r>
              <a:rPr lang="en-AU" altLang="en-US" sz="4000" dirty="0" err="1"/>
              <a:t>seeketh</a:t>
            </a:r>
            <a:r>
              <a:rPr lang="en-AU" altLang="en-US" sz="4000" dirty="0"/>
              <a:t> not her own.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never </a:t>
            </a:r>
            <a:r>
              <a:rPr lang="en-AU" altLang="en-US" sz="4000" dirty="0" err="1"/>
              <a:t>faileth</a:t>
            </a:r>
            <a:r>
              <a:rPr lang="en-AU" altLang="en-US" sz="4000" dirty="0"/>
              <a:t>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still </a:t>
            </a:r>
            <a:r>
              <a:rPr lang="en-AU" altLang="en-US" sz="4000" dirty="0" err="1"/>
              <a:t>prevaileth</a:t>
            </a:r>
            <a:r>
              <a:rPr lang="en-AU" altLang="en-US" sz="4000" dirty="0"/>
              <a:t>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Lord, in me thy love enthrone!</a:t>
            </a:r>
            <a:endParaRPr lang="en-AU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>
            <a:extLst>
              <a:ext uri="{FF2B5EF4-FFF2-40B4-BE49-F238E27FC236}">
                <a16:creationId xmlns:a16="http://schemas.microsoft.com/office/drawing/2014/main" id="{CA061C3C-2EBC-D216-B893-202F7AB58B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18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Though I have wisdom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lighting all mysteries;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Though I may all things know;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Though great my faith be,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removing mountains,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Without love 'tis empty show.</a:t>
            </a:r>
            <a:endParaRPr lang="en-AU" altLang="en-US" sz="36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>
            <a:extLst>
              <a:ext uri="{FF2B5EF4-FFF2-40B4-BE49-F238E27FC236}">
                <a16:creationId xmlns:a16="http://schemas.microsoft.com/office/drawing/2014/main" id="{6C115DAF-242F-1F2E-9B35-B649B78E90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052513"/>
            <a:ext cx="10515600" cy="435133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16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</a:t>
            </a:r>
            <a:r>
              <a:rPr lang="en-AU" altLang="en-US" sz="4000" dirty="0" err="1"/>
              <a:t>suffereth</a:t>
            </a:r>
            <a:r>
              <a:rPr lang="en-AU" altLang="en-US" sz="4000" dirty="0"/>
              <a:t> patiently;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worketh silently;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</a:t>
            </a:r>
            <a:r>
              <a:rPr lang="en-AU" altLang="en-US" sz="4000" dirty="0" err="1"/>
              <a:t>seeketh</a:t>
            </a:r>
            <a:r>
              <a:rPr lang="en-AU" altLang="en-US" sz="4000" dirty="0"/>
              <a:t> not her own.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never </a:t>
            </a:r>
            <a:r>
              <a:rPr lang="en-AU" altLang="en-US" sz="4000" dirty="0" err="1"/>
              <a:t>faileth</a:t>
            </a:r>
            <a:r>
              <a:rPr lang="en-AU" altLang="en-US" sz="4000" dirty="0"/>
              <a:t>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still </a:t>
            </a:r>
            <a:r>
              <a:rPr lang="en-AU" altLang="en-US" sz="4000" dirty="0" err="1"/>
              <a:t>prevaileth</a:t>
            </a:r>
            <a:r>
              <a:rPr lang="en-AU" altLang="en-US" sz="4000" dirty="0"/>
              <a:t>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Lord, in me thy love enthrone!</a:t>
            </a:r>
            <a:endParaRPr lang="en-AU" altLang="en-US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5F337EA2-60CF-DE82-ED36-B1F6759ED2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2591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Though I distribute all my possessions;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Though as a martyr die;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sacrifices profit me nothing,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Unless love doth sanctify.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>
            <a:extLst>
              <a:ext uri="{FF2B5EF4-FFF2-40B4-BE49-F238E27FC236}">
                <a16:creationId xmlns:a16="http://schemas.microsoft.com/office/drawing/2014/main" id="{D9907D01-85F4-611A-B38F-C77E1052E4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052513"/>
            <a:ext cx="10515600" cy="435133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16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</a:t>
            </a:r>
            <a:r>
              <a:rPr lang="en-AU" altLang="en-US" sz="4000" dirty="0" err="1"/>
              <a:t>suffereth</a:t>
            </a:r>
            <a:r>
              <a:rPr lang="en-AU" altLang="en-US" sz="4000" dirty="0"/>
              <a:t> patiently;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worketh silently;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</a:t>
            </a:r>
            <a:r>
              <a:rPr lang="en-AU" altLang="en-US" sz="4000" dirty="0" err="1"/>
              <a:t>seeketh</a:t>
            </a:r>
            <a:r>
              <a:rPr lang="en-AU" altLang="en-US" sz="4000" dirty="0"/>
              <a:t> not her own.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never </a:t>
            </a:r>
            <a:r>
              <a:rPr lang="en-AU" altLang="en-US" sz="4000" dirty="0" err="1"/>
              <a:t>faileth</a:t>
            </a:r>
            <a:r>
              <a:rPr lang="en-AU" altLang="en-US" sz="4000" dirty="0"/>
              <a:t>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Love still </a:t>
            </a:r>
            <a:r>
              <a:rPr lang="en-AU" altLang="en-US" sz="4000" dirty="0" err="1"/>
              <a:t>prevaileth</a:t>
            </a:r>
            <a:r>
              <a:rPr lang="en-AU" altLang="en-US" sz="4000" dirty="0"/>
              <a:t>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Lord, in me thy love enthrone!</a:t>
            </a:r>
            <a:endParaRPr lang="en-AU" altLang="en-US" sz="3600" dirty="0"/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BD13732F-E914-1857-1F62-7A6DC0ACE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661025"/>
            <a:ext cx="4608513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3318801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Archibald Raymond Wiggins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229</Words>
  <Application>Microsoft Office PowerPoint</Application>
  <PresentationFormat>Widescreen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530. Though in Declaring Christ to the Sinner</dc:title>
  <dc:creator>E. Langley Smith</dc:creator>
  <cp:lastModifiedBy>Narelle Wheaton</cp:lastModifiedBy>
  <cp:revision>4</cp:revision>
  <cp:lastPrinted>1601-01-01T00:00:00Z</cp:lastPrinted>
  <dcterms:created xsi:type="dcterms:W3CDTF">2002-02-06T23:05:49Z</dcterms:created>
  <dcterms:modified xsi:type="dcterms:W3CDTF">2023-08-03T03:16:52Z</dcterms:modified>
</cp:coreProperties>
</file>